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8" r:id="rId3"/>
    <p:sldId id="260" r:id="rId4"/>
    <p:sldId id="261" r:id="rId5"/>
    <p:sldId id="299" r:id="rId6"/>
    <p:sldId id="259" r:id="rId7"/>
    <p:sldId id="262" r:id="rId8"/>
    <p:sldId id="281" r:id="rId9"/>
    <p:sldId id="282" r:id="rId10"/>
    <p:sldId id="283" r:id="rId11"/>
    <p:sldId id="286" r:id="rId12"/>
    <p:sldId id="287" r:id="rId13"/>
    <p:sldId id="288" r:id="rId14"/>
    <p:sldId id="290" r:id="rId15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ris kim" initials="mk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16" autoAdjust="0"/>
    <p:restoredTop sz="94660"/>
  </p:normalViewPr>
  <p:slideViewPr>
    <p:cSldViewPr snapToGrid="0">
      <p:cViewPr varScale="1">
        <p:scale>
          <a:sx n="93" d="100"/>
          <a:sy n="93" d="100"/>
        </p:scale>
        <p:origin x="-32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9782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1741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1866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2272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2554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97445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2612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2416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431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616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8209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6E1C8-4D13-4BAB-9FED-276A1D4093CB}" type="datetimeFigureOut">
              <a:rPr lang="ko-KR" altLang="en-US" smtClean="0"/>
              <a:t>2017-10-27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338B9-532C-4EE6-891E-B1085C7518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2004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-logibis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info@s-logibis.co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>
          <a:xfrm>
            <a:off x="1933575" y="961139"/>
            <a:ext cx="8134350" cy="144626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en-US" altLang="ko-KR" sz="6600" b="1" dirty="0" smtClean="0"/>
              <a:t>INTRODUCTION</a:t>
            </a:r>
            <a:endParaRPr lang="ko-KR" altLang="en-US" sz="6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28726" y="5172075"/>
            <a:ext cx="998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u="sng" dirty="0" smtClean="0">
                <a:solidFill>
                  <a:srgbClr val="0070C0"/>
                </a:solidFill>
              </a:rPr>
              <a:t>S-LOGIBIS (UK) LTD</a:t>
            </a:r>
            <a:endParaRPr lang="ko-KR" altLang="en-US" sz="40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65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 smtClean="0"/>
              <a:t>INDEX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890257" y="1684015"/>
            <a:ext cx="45760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Wingdings" panose="05000000000000000000" pitchFamily="2" charset="2"/>
              <a:buChar char="v"/>
            </a:pPr>
            <a:r>
              <a:rPr lang="ko-KR" altLang="en-US" sz="3600" dirty="0" smtClean="0"/>
              <a:t>회사 개요</a:t>
            </a:r>
            <a:endParaRPr lang="en-US" altLang="ko-KR" sz="3600" dirty="0" smtClean="0"/>
          </a:p>
          <a:p>
            <a:pPr marL="685800" indent="-685800">
              <a:buFont typeface="Wingdings" panose="05000000000000000000" pitchFamily="2" charset="2"/>
              <a:buChar char="v"/>
            </a:pPr>
            <a:endParaRPr lang="en-US" altLang="ko-KR" sz="3600" dirty="0" smtClean="0"/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ko-KR" altLang="en-US" sz="3600" dirty="0" smtClean="0"/>
              <a:t>회사 연력</a:t>
            </a:r>
            <a:endParaRPr lang="en-US" altLang="ko-KR" sz="3600" dirty="0" smtClean="0"/>
          </a:p>
          <a:p>
            <a:pPr marL="685800" indent="-685800">
              <a:buFont typeface="Wingdings" panose="05000000000000000000" pitchFamily="2" charset="2"/>
              <a:buChar char="v"/>
            </a:pPr>
            <a:endParaRPr lang="en-US" altLang="ko-KR" sz="3600" dirty="0" smtClean="0"/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ko-KR" altLang="en-US" sz="3600" dirty="0" smtClean="0"/>
              <a:t>시설 장비</a:t>
            </a:r>
            <a:endParaRPr lang="en-US" altLang="ko-KR" sz="3600" dirty="0" smtClean="0"/>
          </a:p>
          <a:p>
            <a:pPr marL="685800" indent="-685800">
              <a:buFont typeface="Wingdings" panose="05000000000000000000" pitchFamily="2" charset="2"/>
              <a:buChar char="v"/>
            </a:pPr>
            <a:endParaRPr lang="en-US" altLang="ko-KR" sz="3600" dirty="0"/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ko-KR" altLang="en-US" sz="3600" dirty="0" smtClean="0"/>
              <a:t>인증 자격 </a:t>
            </a:r>
            <a:endParaRPr lang="en-US" altLang="ko-KR" sz="3600" dirty="0" smtClean="0"/>
          </a:p>
          <a:p>
            <a:r>
              <a:rPr lang="ko-KR" altLang="en-US" sz="4800" dirty="0" smtClean="0"/>
              <a:t> </a:t>
            </a:r>
            <a:endParaRPr lang="ko-KR" altLang="en-US" sz="4800" dirty="0"/>
          </a:p>
        </p:txBody>
      </p:sp>
    </p:spTree>
    <p:extLst>
      <p:ext uri="{BB962C8B-B14F-4D97-AF65-F5344CB8AC3E}">
        <p14:creationId xmlns:p14="http://schemas.microsoft.com/office/powerpoint/2010/main" val="57057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개요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4646" y="1596054"/>
            <a:ext cx="1074835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dirty="0" smtClean="0"/>
              <a:t>회사명      </a:t>
            </a:r>
            <a:r>
              <a:rPr lang="en-US" altLang="ko-KR" dirty="0" smtClean="0"/>
              <a:t>:  </a:t>
            </a:r>
            <a:r>
              <a:rPr lang="en-US" altLang="ko-KR" b="1" dirty="0" smtClean="0"/>
              <a:t>S-LOGIBIS (UK) LTD</a:t>
            </a:r>
            <a:r>
              <a:rPr lang="ko-KR" altLang="en-US" b="1" dirty="0" smtClean="0"/>
              <a:t> </a:t>
            </a:r>
            <a:r>
              <a:rPr lang="en-US" altLang="ko-KR" dirty="0" smtClean="0"/>
              <a:t>(Company No. 4048524)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dirty="0" smtClean="0"/>
              <a:t>대표이사   </a:t>
            </a:r>
            <a:r>
              <a:rPr lang="en-US" altLang="ko-KR" dirty="0" smtClean="0"/>
              <a:t>:   </a:t>
            </a:r>
            <a:r>
              <a:rPr lang="en-US" altLang="ko-KR" b="1" dirty="0" smtClean="0"/>
              <a:t>James Choi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dirty="0" smtClean="0"/>
              <a:t>자본금      </a:t>
            </a:r>
            <a:r>
              <a:rPr lang="en-US" altLang="ko-KR" dirty="0" smtClean="0"/>
              <a:t>:  </a:t>
            </a:r>
            <a:r>
              <a:rPr lang="ko-KR" altLang="en-US" b="1" dirty="0" smtClean="0">
                <a:ea typeface="돋움" pitchFamily="50" charset="-127"/>
              </a:rPr>
              <a:t>￡ </a:t>
            </a:r>
            <a:r>
              <a:rPr lang="en-US" altLang="ko-KR" b="1" dirty="0" smtClean="0">
                <a:ea typeface="돋움" pitchFamily="50" charset="-127"/>
              </a:rPr>
              <a:t>200,000.00 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0"/>
            <a:endParaRPr lang="en-US" altLang="ko-KR" dirty="0"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dirty="0" smtClean="0"/>
              <a:t>회사 주소 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영국 본사</a:t>
            </a:r>
            <a:endParaRPr lang="en-US" altLang="ko-KR" dirty="0" smtClean="0"/>
          </a:p>
          <a:p>
            <a:r>
              <a:rPr lang="en-US" altLang="ko-KR" dirty="0" smtClean="0"/>
              <a:t>                   UNIT 201, Challenge Road, Ashford, Middlesex TW15 1AX UK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TEL : + 44 1784 257 766 / FAX + 44 1784 259 400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HTTP : // </a:t>
            </a:r>
            <a:r>
              <a:rPr lang="en-US" altLang="ko-KR" dirty="0" smtClean="0">
                <a:hlinkClick r:id="rId3"/>
              </a:rPr>
              <a:t>www.s-logibis.com</a:t>
            </a:r>
            <a:r>
              <a:rPr lang="en-US" altLang="ko-KR" dirty="0" smtClean="0"/>
              <a:t> E-MAIL : </a:t>
            </a:r>
            <a:r>
              <a:rPr lang="en-US" altLang="ko-KR" dirty="0" smtClean="0">
                <a:hlinkClick r:id="rId4"/>
              </a:rPr>
              <a:t>info@s-logibis.com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</a:t>
            </a:r>
            <a:r>
              <a:rPr lang="ko-KR" altLang="en-US" dirty="0" smtClean="0"/>
              <a:t>한국 연락 사무소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</a:t>
            </a:r>
            <a:r>
              <a:rPr lang="ko-KR" altLang="en-US" dirty="0" smtClean="0"/>
              <a:t>서울시 영등포구 당산로 </a:t>
            </a:r>
            <a:r>
              <a:rPr lang="en-US" altLang="ko-KR" dirty="0" smtClean="0"/>
              <a:t>41</a:t>
            </a:r>
            <a:r>
              <a:rPr lang="ko-KR" altLang="en-US" dirty="0" smtClean="0"/>
              <a:t>길 </a:t>
            </a:r>
            <a:r>
              <a:rPr lang="en-US" altLang="ko-KR" dirty="0" smtClean="0"/>
              <a:t>11 SK V1 W</a:t>
            </a:r>
            <a:r>
              <a:rPr lang="ko-KR" altLang="en-US" dirty="0" smtClean="0"/>
              <a:t>동 </a:t>
            </a:r>
            <a:r>
              <a:rPr lang="en-US" altLang="ko-KR" dirty="0" smtClean="0"/>
              <a:t>1701</a:t>
            </a:r>
            <a:r>
              <a:rPr lang="ko-KR" altLang="en-US" dirty="0" smtClean="0"/>
              <a:t>호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TEL : 02 6450 0423  / FAX 02 6450 0420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459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개요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4646" y="1122234"/>
            <a:ext cx="10748357" cy="8925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dirty="0" smtClean="0"/>
              <a:t>회사 주요 설비  </a:t>
            </a:r>
            <a:r>
              <a:rPr lang="en-US" altLang="ko-KR" dirty="0" smtClean="0"/>
              <a:t>: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en-US" altLang="ko-KR" b="1" dirty="0" smtClean="0"/>
              <a:t>WAREHOUSE FACILITIES </a:t>
            </a:r>
          </a:p>
          <a:p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  - WAREHOUSE 5,000 SQRT </a:t>
            </a:r>
            <a:r>
              <a:rPr lang="ko-KR" altLang="en-US" sz="1400" dirty="0" smtClean="0"/>
              <a:t>자사 창고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     - DUAL VIEW X-RAY (Made in Germany)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     - 2 WRAPPING MACHINES (Made in Italy)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     - 2 FOLK LIFT FOR HEAVY CARGO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     - 2 CCTV OUTDOOR / 4 CCTV INDOOR</a:t>
            </a:r>
          </a:p>
          <a:p>
            <a:endParaRPr lang="en-US" altLang="ko-KR" dirty="0"/>
          </a:p>
          <a:p>
            <a:r>
              <a:rPr lang="en-US" altLang="ko-KR" dirty="0" smtClean="0"/>
              <a:t>     </a:t>
            </a:r>
            <a:r>
              <a:rPr lang="en-US" altLang="ko-KR" b="1" dirty="0" smtClean="0"/>
              <a:t>OFFICE FACILITIES</a:t>
            </a:r>
          </a:p>
          <a:p>
            <a:endParaRPr lang="en-US" altLang="ko-KR" sz="1400" dirty="0"/>
          </a:p>
          <a:p>
            <a:r>
              <a:rPr lang="en-US" altLang="ko-KR" sz="1400" dirty="0" smtClean="0"/>
              <a:t>       - CUSTOMS SYSTEM CONNECTE TO AIRPORT / SEAPORT (ASM)</a:t>
            </a:r>
          </a:p>
          <a:p>
            <a:endParaRPr lang="en-US" altLang="ko-KR" sz="1400" dirty="0"/>
          </a:p>
          <a:p>
            <a:r>
              <a:rPr lang="en-US" altLang="ko-KR" sz="1400" dirty="0" smtClean="0"/>
              <a:t>       - DUAL INTERNET LINE ON 24 HRS ONLINE CONNECTION </a:t>
            </a:r>
          </a:p>
          <a:p>
            <a:endParaRPr lang="en-US" altLang="ko-KR" sz="1400" dirty="0"/>
          </a:p>
          <a:p>
            <a:r>
              <a:rPr lang="en-US" altLang="ko-KR" sz="1400" dirty="0" smtClean="0"/>
              <a:t>       - REDUNDANCY MAIN SERVERS WITH MASS DATE STORAGE SERVER</a:t>
            </a:r>
          </a:p>
          <a:p>
            <a:endParaRPr lang="en-US" altLang="ko-KR" sz="1400" dirty="0"/>
          </a:p>
          <a:p>
            <a:r>
              <a:rPr lang="en-US" altLang="ko-KR" sz="1400" dirty="0" smtClean="0"/>
              <a:t>       - SWIFT FIRE &amp; SECURITY SYSTEM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325" y="1539028"/>
            <a:ext cx="3782296" cy="22515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085" y="3764798"/>
            <a:ext cx="3906982" cy="23485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718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개요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4646" y="1122234"/>
            <a:ext cx="10748357" cy="8156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dirty="0" smtClean="0"/>
              <a:t>회사 주요 설비  </a:t>
            </a:r>
            <a:r>
              <a:rPr lang="en-US" altLang="ko-KR" dirty="0" smtClean="0"/>
              <a:t>: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  KOREA SEOUL OFFICE  </a:t>
            </a:r>
          </a:p>
          <a:p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  - </a:t>
            </a:r>
            <a:r>
              <a:rPr lang="ko-KR" altLang="en-US" sz="1400" dirty="0" smtClean="0"/>
              <a:t>영등포구 당산로 </a:t>
            </a:r>
            <a:r>
              <a:rPr lang="en-US" altLang="ko-KR" sz="1400" dirty="0" smtClean="0"/>
              <a:t>41</a:t>
            </a:r>
            <a:r>
              <a:rPr lang="ko-KR" altLang="en-US" sz="1400" dirty="0" smtClean="0"/>
              <a:t>길 </a:t>
            </a:r>
            <a:r>
              <a:rPr lang="en-US" altLang="ko-KR" sz="1400" dirty="0" smtClean="0"/>
              <a:t>11 SK V1 W</a:t>
            </a:r>
            <a:r>
              <a:rPr lang="ko-KR" altLang="en-US" sz="1400" dirty="0" smtClean="0"/>
              <a:t>동 </a:t>
            </a:r>
            <a:r>
              <a:rPr lang="en-US" altLang="ko-KR" sz="1400" dirty="0" smtClean="0"/>
              <a:t>1701</a:t>
            </a:r>
            <a:r>
              <a:rPr lang="ko-KR" altLang="en-US" sz="1400" dirty="0" smtClean="0"/>
              <a:t>호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     - </a:t>
            </a:r>
            <a:r>
              <a:rPr lang="ko-KR" altLang="en-US" sz="1400" dirty="0" smtClean="0"/>
              <a:t>분양 면적  </a:t>
            </a:r>
            <a:r>
              <a:rPr lang="en-US" altLang="ko-KR" sz="1400" dirty="0" smtClean="0"/>
              <a:t>228.54 </a:t>
            </a:r>
            <a:r>
              <a:rPr lang="ko-KR" altLang="en-US" sz="1400" dirty="0" smtClean="0"/>
              <a:t>㎡ 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     - </a:t>
            </a:r>
            <a:r>
              <a:rPr lang="ko-KR" altLang="en-US" sz="1400" dirty="0" smtClean="0"/>
              <a:t>영국 본사 한국 연락 사무소</a:t>
            </a:r>
            <a:endParaRPr lang="en-US" altLang="ko-KR" sz="1400" dirty="0" smtClean="0"/>
          </a:p>
          <a:p>
            <a:endParaRPr lang="en-US" altLang="ko-KR" dirty="0"/>
          </a:p>
          <a:p>
            <a:r>
              <a:rPr lang="en-US" altLang="ko-KR" dirty="0" smtClean="0"/>
              <a:t>    </a:t>
            </a:r>
            <a:endParaRPr lang="en-US" altLang="ko-KR" dirty="0"/>
          </a:p>
          <a:p>
            <a:r>
              <a:rPr lang="en-US" altLang="ko-KR" dirty="0" smtClean="0"/>
              <a:t>      </a:t>
            </a:r>
            <a:r>
              <a:rPr lang="en-US" altLang="ko-KR" b="1" dirty="0" smtClean="0"/>
              <a:t>KOREA SEOUL OFFICE </a:t>
            </a:r>
            <a:r>
              <a:rPr lang="ko-KR" altLang="en-US" b="1" dirty="0" smtClean="0"/>
              <a:t>역할</a:t>
            </a:r>
            <a:endParaRPr lang="en-US" altLang="ko-KR" b="1" dirty="0" smtClean="0"/>
          </a:p>
          <a:p>
            <a:endParaRPr lang="en-US" altLang="ko-KR" sz="1400" dirty="0"/>
          </a:p>
          <a:p>
            <a:r>
              <a:rPr lang="en-US" altLang="ko-KR" sz="1400" dirty="0" smtClean="0"/>
              <a:t>       - </a:t>
            </a:r>
            <a:r>
              <a:rPr lang="ko-KR" altLang="en-US" sz="1400" dirty="0" smtClean="0"/>
              <a:t>한국 대리점 영업 관리 및 개발  </a:t>
            </a:r>
            <a:endParaRPr lang="en-US" altLang="ko-KR" sz="1400" dirty="0" smtClean="0"/>
          </a:p>
          <a:p>
            <a:endParaRPr lang="en-US" altLang="ko-KR" sz="1400" dirty="0"/>
          </a:p>
          <a:p>
            <a:r>
              <a:rPr lang="en-US" altLang="ko-KR" sz="1400" dirty="0" smtClean="0"/>
              <a:t>       - </a:t>
            </a:r>
            <a:r>
              <a:rPr lang="ko-KR" altLang="en-US" sz="1400" dirty="0" smtClean="0"/>
              <a:t>대리점 업무 서비스 지원 </a:t>
            </a:r>
            <a:r>
              <a:rPr lang="en-US" altLang="ko-KR" sz="1400" dirty="0" smtClean="0"/>
              <a:t> </a:t>
            </a:r>
          </a:p>
          <a:p>
            <a:endParaRPr lang="en-US" altLang="ko-KR" sz="1400" dirty="0"/>
          </a:p>
          <a:p>
            <a:r>
              <a:rPr lang="en-US" altLang="ko-KR" sz="1400" dirty="0" smtClean="0"/>
              <a:t>       - </a:t>
            </a:r>
            <a:r>
              <a:rPr lang="ko-KR" altLang="en-US" sz="1400" dirty="0" smtClean="0"/>
              <a:t>중국을 포함한 동남아시아 현지 대리점 개발 및 </a:t>
            </a:r>
            <a:r>
              <a:rPr lang="en-US" altLang="ko-KR" sz="1400" dirty="0" smtClean="0"/>
              <a:t>Global Network </a:t>
            </a:r>
            <a:r>
              <a:rPr lang="ko-KR" altLang="en-US" sz="1400" dirty="0" smtClean="0"/>
              <a:t>교류 강화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endParaRPr lang="en-US" altLang="ko-KR" sz="1400" dirty="0"/>
          </a:p>
          <a:p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810" y="1319453"/>
            <a:ext cx="4041134" cy="22629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445" y="3728597"/>
            <a:ext cx="4026621" cy="22629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6336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연력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9585" y="1782041"/>
            <a:ext cx="1074835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07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SMART CARGO SERVICE (UK) LTD </a:t>
            </a:r>
            <a:r>
              <a:rPr lang="ko-KR" altLang="en-US" dirty="0" smtClean="0"/>
              <a:t>영국 본사 설립 </a:t>
            </a:r>
            <a:r>
              <a:rPr lang="en-US" altLang="ko-KR" dirty="0" smtClean="0"/>
              <a:t>(Company No. 4048524)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2001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07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FORWARDING SVC</a:t>
            </a:r>
            <a:r>
              <a:rPr lang="ko-KR" altLang="en-US" dirty="0" smtClean="0"/>
              <a:t>를 위한 영국 정부 인가 </a:t>
            </a:r>
            <a:r>
              <a:rPr lang="en-US" altLang="ko-KR" dirty="0" smtClean="0"/>
              <a:t>SECURITY LICENCE </a:t>
            </a:r>
            <a:r>
              <a:rPr lang="ko-KR" altLang="en-US" dirty="0" smtClean="0"/>
              <a:t>취득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2001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IATA </a:t>
            </a:r>
            <a:r>
              <a:rPr lang="ko-KR" altLang="en-US" dirty="0" smtClean="0"/>
              <a:t>가입 및 </a:t>
            </a:r>
            <a:r>
              <a:rPr lang="en-US" altLang="ko-KR" dirty="0" smtClean="0"/>
              <a:t>FIATA / BIFA </a:t>
            </a:r>
            <a:r>
              <a:rPr lang="ko-KR" altLang="en-US" dirty="0" smtClean="0"/>
              <a:t>정식 공인 회원 </a:t>
            </a:r>
            <a:r>
              <a:rPr lang="en-US" altLang="ko-KR" dirty="0" smtClean="0"/>
              <a:t>(</a:t>
            </a:r>
            <a:r>
              <a:rPr lang="ko-KR" altLang="en-US" dirty="0" smtClean="0"/>
              <a:t>                       </a:t>
            </a:r>
            <a:r>
              <a:rPr lang="en-US" altLang="ko-KR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2001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Customs Clearance System (ASM Gems) </a:t>
            </a:r>
            <a:r>
              <a:rPr lang="ko-KR" altLang="en-US" dirty="0" smtClean="0"/>
              <a:t>구축 및 </a:t>
            </a:r>
            <a:r>
              <a:rPr lang="en-US" altLang="ko-KR" dirty="0" smtClean="0"/>
              <a:t>LICENCE </a:t>
            </a:r>
            <a:r>
              <a:rPr lang="ko-KR" altLang="en-US" dirty="0" smtClean="0"/>
              <a:t>인증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2003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UK Visas &amp; Immigration </a:t>
            </a:r>
            <a:r>
              <a:rPr lang="ko-KR" altLang="en-US" dirty="0" smtClean="0"/>
              <a:t>정부 기준법에 기준한 외국인 고용 </a:t>
            </a:r>
            <a:r>
              <a:rPr lang="en-US" altLang="ko-KR" dirty="0" smtClean="0"/>
              <a:t>Sponsorship Management </a:t>
            </a:r>
            <a:r>
              <a:rPr lang="ko-KR" altLang="en-US" dirty="0" smtClean="0"/>
              <a:t>취득</a:t>
            </a:r>
            <a:r>
              <a:rPr lang="en-US" altLang="ko-KR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2009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01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SMART CARGO SERVICE (UK) LTD </a:t>
            </a:r>
            <a:r>
              <a:rPr lang="ko-KR" altLang="en-US" dirty="0" smtClean="0"/>
              <a:t>에서 현행 </a:t>
            </a:r>
            <a:r>
              <a:rPr lang="en-US" altLang="ko-KR" dirty="0" smtClean="0"/>
              <a:t>S-LOGIBIS (UK) LTD </a:t>
            </a:r>
            <a:r>
              <a:rPr lang="ko-KR" altLang="en-US" dirty="0" smtClean="0"/>
              <a:t>사명 변경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2014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09</a:t>
            </a:r>
            <a:r>
              <a:rPr lang="ko-KR" altLang="en-US" dirty="0" smtClean="0"/>
              <a:t>월  </a:t>
            </a:r>
            <a:r>
              <a:rPr lang="en-US" altLang="ko-KR" dirty="0" smtClean="0"/>
              <a:t>S-LOGIBIS (UK) LTD </a:t>
            </a:r>
            <a:r>
              <a:rPr lang="ko-KR" altLang="en-US" dirty="0" smtClean="0"/>
              <a:t>법인 산하 </a:t>
            </a:r>
            <a:r>
              <a:rPr lang="en-US" altLang="ko-KR" dirty="0" smtClean="0"/>
              <a:t>TRADING BUSINESS LICENCE </a:t>
            </a:r>
            <a:r>
              <a:rPr lang="ko-KR" altLang="en-US" dirty="0" smtClean="0"/>
              <a:t>등록</a:t>
            </a:r>
            <a:r>
              <a:rPr lang="en-US" altLang="ko-KR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2016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MOTION LOGITISCS NETWORK PLUS </a:t>
            </a:r>
            <a:r>
              <a:rPr lang="ko-KR" altLang="en-US" dirty="0" smtClean="0"/>
              <a:t>정회원 </a:t>
            </a:r>
            <a:r>
              <a:rPr lang="en-US" altLang="ko-KR" dirty="0" smtClean="0"/>
              <a:t>(           )</a:t>
            </a:r>
            <a:endParaRPr lang="ko-KR" altLang="en-US" dirty="0"/>
          </a:p>
        </p:txBody>
      </p:sp>
      <p:pic>
        <p:nvPicPr>
          <p:cNvPr id="7" name="Picture 4" descr="https://lh6.googleusercontent.com/-viEbiAti6zo/UOOk_md0QTI/AAAAAAAAABg/0zclHk82IAk/s121/image00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57" y="2929481"/>
            <a:ext cx="1646792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5" descr="cid:image003.jpg@01D2050A.BD420CC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862" y="5648671"/>
            <a:ext cx="866308" cy="34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891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사업 현황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dirty="0" smtClean="0"/>
              <a:t>비즈니스 서비스 영역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260" y="1962741"/>
            <a:ext cx="1963046" cy="15546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079" t="-22927" r="16079" b="22927"/>
          <a:stretch/>
        </p:blipFill>
        <p:spPr>
          <a:xfrm>
            <a:off x="7728241" y="4400263"/>
            <a:ext cx="2761111" cy="14001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783" y="4400263"/>
            <a:ext cx="2071543" cy="17262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16" y="1963630"/>
            <a:ext cx="1957027" cy="16209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591" y="4400263"/>
            <a:ext cx="1937683" cy="17262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161" y="2081951"/>
            <a:ext cx="2395774" cy="14769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" name="TextBox 35"/>
          <p:cNvSpPr txBox="1"/>
          <p:nvPr/>
        </p:nvSpPr>
        <p:spPr>
          <a:xfrm>
            <a:off x="1956773" y="2373549"/>
            <a:ext cx="21582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/>
              <a:t>AIR FREIGHT FORWARDING EXPORT/IMPORT</a:t>
            </a:r>
            <a:endParaRPr lang="ko-KR" altLang="en-US" b="1" dirty="0"/>
          </a:p>
        </p:txBody>
      </p:sp>
      <p:sp>
        <p:nvSpPr>
          <p:cNvPr id="37" name="직사각형 36"/>
          <p:cNvSpPr/>
          <p:nvPr/>
        </p:nvSpPr>
        <p:spPr>
          <a:xfrm>
            <a:off x="1651967" y="4791090"/>
            <a:ext cx="27749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smtClean="0"/>
              <a:t>OCEAN FREIGHT FORWARDING </a:t>
            </a:r>
          </a:p>
          <a:p>
            <a:pPr algn="ctr"/>
            <a:r>
              <a:rPr lang="en-US" altLang="ko-KR" b="1" dirty="0" smtClean="0"/>
              <a:t>EXPORT/IMPORT</a:t>
            </a:r>
          </a:p>
          <a:p>
            <a:pPr algn="ctr"/>
            <a:r>
              <a:rPr lang="en-US" altLang="ko-KR" b="1" dirty="0" smtClean="0"/>
              <a:t>LCL/FCL SVC</a:t>
            </a:r>
            <a:endParaRPr lang="ko-KR" altLang="en-US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766793" y="2373544"/>
            <a:ext cx="21582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/>
              <a:t>CUSTOMS CLEARANCE </a:t>
            </a:r>
          </a:p>
          <a:p>
            <a:pPr algn="ctr"/>
            <a:r>
              <a:rPr lang="en-US" altLang="ko-KR" b="1" dirty="0" smtClean="0"/>
              <a:t>EXPORT/IMPORT</a:t>
            </a:r>
            <a:endParaRPr lang="ko-KR" altLang="en-US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6016164" y="4825811"/>
            <a:ext cx="21582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/>
              <a:t>SUBSITUTION FOR PURCHASING</a:t>
            </a:r>
            <a:endParaRPr lang="ko-KR" altLang="en-US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9992434" y="2345829"/>
            <a:ext cx="21582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/>
              <a:t>E-COMMMERCE </a:t>
            </a:r>
          </a:p>
          <a:p>
            <a:pPr algn="ctr"/>
            <a:r>
              <a:rPr lang="en-US" altLang="ko-KR" b="1" dirty="0" smtClean="0"/>
              <a:t>SHIPPING </a:t>
            </a:r>
          </a:p>
          <a:p>
            <a:pPr algn="ctr"/>
            <a:r>
              <a:rPr lang="en-US" altLang="ko-KR" b="1" dirty="0" smtClean="0"/>
              <a:t>WAREHOUSE</a:t>
            </a:r>
            <a:endParaRPr lang="ko-KR" altLang="en-US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0047865" y="4784242"/>
            <a:ext cx="21582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/>
              <a:t>DOOR TO DOOR </a:t>
            </a:r>
          </a:p>
          <a:p>
            <a:pPr algn="ctr"/>
            <a:r>
              <a:rPr lang="en-US" altLang="ko-KR" b="1" dirty="0" smtClean="0"/>
              <a:t>FREE HOUSE </a:t>
            </a:r>
          </a:p>
          <a:p>
            <a:pPr algn="ctr"/>
            <a:r>
              <a:rPr lang="en-US" altLang="ko-KR" b="1" dirty="0" smtClean="0"/>
              <a:t>DELIVERY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40759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시설 장비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WAREHOUSE FACILITIES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7" t="348" r="11297" b="24694"/>
          <a:stretch/>
        </p:blipFill>
        <p:spPr bwMode="auto">
          <a:xfrm>
            <a:off x="678467" y="2022774"/>
            <a:ext cx="6229409" cy="427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37045" y="1603486"/>
            <a:ext cx="871296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200" b="1" dirty="0" smtClean="0"/>
              <a:t>CCTV</a:t>
            </a:r>
            <a:r>
              <a:rPr lang="en-US" b="1" dirty="0" smtClean="0"/>
              <a:t> </a:t>
            </a:r>
          </a:p>
          <a:p>
            <a:pPr marL="285750" indent="-285750">
              <a:buFontTx/>
              <a:buChar char="-"/>
            </a:pPr>
            <a:endParaRPr lang="en-US" b="1" dirty="0"/>
          </a:p>
          <a:p>
            <a:r>
              <a:rPr lang="en-US" b="1" dirty="0" smtClean="0"/>
              <a:t>                              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984089" y="2022774"/>
            <a:ext cx="511843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en-US" b="1" dirty="0" smtClean="0">
                <a:latin typeface="Calibri" panose="020F0502020204030204" pitchFamily="34" charset="0"/>
              </a:rPr>
              <a:t>24 HRS Operation </a:t>
            </a:r>
          </a:p>
          <a:p>
            <a:r>
              <a:rPr lang="en-US" altLang="en-US" b="1" dirty="0">
                <a:latin typeface="Calibri" panose="020F0502020204030204" pitchFamily="34" charset="0"/>
              </a:rPr>
              <a:t> </a:t>
            </a:r>
            <a:r>
              <a:rPr lang="en-US" altLang="en-US" b="1" dirty="0" smtClean="0">
                <a:latin typeface="Calibri" panose="020F0502020204030204" pitchFamily="34" charset="0"/>
              </a:rPr>
              <a:t>     </a:t>
            </a:r>
          </a:p>
          <a:p>
            <a:endParaRPr lang="en-US" altLang="en-US" b="1" dirty="0" smtClean="0">
              <a:latin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altLang="en-US" b="1" dirty="0" smtClean="0">
                <a:latin typeface="Calibri" panose="020F0502020204030204" pitchFamily="34" charset="0"/>
              </a:rPr>
              <a:t>3 Month Data Storage</a:t>
            </a:r>
          </a:p>
          <a:p>
            <a:r>
              <a:rPr lang="en-US" altLang="en-US" b="1" dirty="0">
                <a:latin typeface="Calibri" panose="020F0502020204030204" pitchFamily="34" charset="0"/>
              </a:rPr>
              <a:t> </a:t>
            </a:r>
            <a:r>
              <a:rPr lang="en-US" altLang="en-US" b="1" dirty="0" smtClean="0">
                <a:latin typeface="Calibri" panose="020F0502020204030204" pitchFamily="34" charset="0"/>
              </a:rPr>
              <a:t>    </a:t>
            </a:r>
            <a:r>
              <a:rPr lang="en-US" altLang="en-US" dirty="0" smtClean="0">
                <a:latin typeface="Calibri" panose="020F0502020204030204" pitchFamily="34" charset="0"/>
              </a:rPr>
              <a:t>Under DFT Regulations  </a:t>
            </a:r>
          </a:p>
          <a:p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smtClean="0">
                <a:latin typeface="Calibri" panose="020F0502020204030204" pitchFamily="34" charset="0"/>
              </a:rPr>
              <a:t>    (UK Department For Transportation Regulations)</a:t>
            </a:r>
          </a:p>
          <a:p>
            <a:endParaRPr lang="en-US" altLang="en-US" dirty="0" smtClean="0">
              <a:latin typeface="Calibri" panose="020F0502020204030204" pitchFamily="34" charset="0"/>
            </a:endParaRPr>
          </a:p>
          <a:p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smtClean="0">
                <a:latin typeface="Calibri" panose="020F0502020204030204" pitchFamily="34" charset="0"/>
              </a:rPr>
              <a:t> </a:t>
            </a:r>
            <a:endParaRPr lang="en-US" altLang="en-US" b="1" dirty="0" smtClean="0">
              <a:latin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altLang="en-US" b="1" dirty="0" smtClean="0">
                <a:latin typeface="Calibri" panose="020F0502020204030204" pitchFamily="34" charset="0"/>
              </a:rPr>
              <a:t>Available on WEB &amp;  CCTV Database</a:t>
            </a:r>
            <a:endParaRPr lang="en-US" altLang="en-US" b="1" dirty="0">
              <a:latin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2" name="오른쪽 화살표 1"/>
          <p:cNvSpPr/>
          <p:nvPr/>
        </p:nvSpPr>
        <p:spPr>
          <a:xfrm>
            <a:off x="6982689" y="5004266"/>
            <a:ext cx="50027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559181" y="4786348"/>
            <a:ext cx="41296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 smtClean="0"/>
              <a:t>상시적인 작업 화물 모니터링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 smtClean="0"/>
              <a:t>IRR. </a:t>
            </a:r>
            <a:r>
              <a:rPr lang="ko-KR" altLang="en-US" dirty="0" smtClean="0"/>
              <a:t>발생 시 신속한 관계 자료 제출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 smtClean="0"/>
              <a:t>작업 화물의 안전한 물류 관리 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007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시설 장비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WAREHOUSE FACILITIES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37045" y="1603486"/>
            <a:ext cx="871296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200" b="1" dirty="0" smtClean="0"/>
              <a:t>X-RAY </a:t>
            </a:r>
            <a:r>
              <a:rPr lang="en-US" b="1" dirty="0" smtClean="0"/>
              <a:t> </a:t>
            </a:r>
          </a:p>
          <a:p>
            <a:pPr marL="285750" indent="-285750">
              <a:buFontTx/>
              <a:buChar char="-"/>
            </a:pPr>
            <a:endParaRPr lang="en-US" b="1" dirty="0"/>
          </a:p>
          <a:p>
            <a:r>
              <a:rPr lang="en-US" b="1" dirty="0" smtClean="0"/>
              <a:t>                              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sp>
        <p:nvSpPr>
          <p:cNvPr id="2" name="직사각형 1"/>
          <p:cNvSpPr/>
          <p:nvPr/>
        </p:nvSpPr>
        <p:spPr>
          <a:xfrm>
            <a:off x="6984089" y="2035656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b="1" dirty="0" smtClean="0"/>
              <a:t>Dual View : </a:t>
            </a:r>
          </a:p>
          <a:p>
            <a:r>
              <a:rPr lang="en-US" altLang="ko-KR" b="1" dirty="0" smtClean="0"/>
              <a:t>    </a:t>
            </a:r>
            <a:r>
              <a:rPr lang="en-US" altLang="ko-KR" dirty="0" smtClean="0"/>
              <a:t>Only 7 Machines in the U.K.</a:t>
            </a:r>
          </a:p>
          <a:p>
            <a:endParaRPr lang="en-US" altLang="ko-KR" b="1" dirty="0" smtClean="0"/>
          </a:p>
          <a:p>
            <a:pPr marL="285750" indent="-285750">
              <a:buFontTx/>
              <a:buChar char="-"/>
            </a:pPr>
            <a:r>
              <a:rPr lang="en-US" altLang="ko-KR" b="1" dirty="0" smtClean="0"/>
              <a:t>High Penetration</a:t>
            </a:r>
          </a:p>
          <a:p>
            <a:r>
              <a:rPr lang="en-US" altLang="ko-KR" b="1" dirty="0" smtClean="0"/>
              <a:t>    </a:t>
            </a:r>
            <a:r>
              <a:rPr lang="en-US" altLang="ko-KR" dirty="0" smtClean="0"/>
              <a:t>Available for High Density, Metal, Liquid etc.</a:t>
            </a:r>
          </a:p>
          <a:p>
            <a:endParaRPr lang="en-US" altLang="ko-KR" b="1" dirty="0" smtClean="0"/>
          </a:p>
          <a:p>
            <a:pPr marL="285750" indent="-285750">
              <a:buFontTx/>
              <a:buChar char="-"/>
            </a:pPr>
            <a:r>
              <a:rPr lang="en-US" altLang="ko-KR" b="1" dirty="0" smtClean="0"/>
              <a:t>Biggest X-RAY in the U.K.</a:t>
            </a:r>
          </a:p>
          <a:p>
            <a:r>
              <a:rPr lang="en-US" altLang="ko-KR" b="1" dirty="0" smtClean="0"/>
              <a:t>    </a:t>
            </a:r>
            <a:r>
              <a:rPr lang="en-US" altLang="ko-KR" dirty="0" smtClean="0"/>
              <a:t>180 (W) X 180 (H) CMS</a:t>
            </a:r>
          </a:p>
          <a:p>
            <a:endParaRPr lang="en-US" altLang="ko-KR" b="1" dirty="0" smtClean="0"/>
          </a:p>
          <a:p>
            <a:r>
              <a:rPr lang="en-US" altLang="ko-KR" b="1" dirty="0" smtClean="0"/>
              <a:t>-  Smith Detection</a:t>
            </a:r>
            <a:endParaRPr lang="en-GB" altLang="ko-KR" b="1" dirty="0"/>
          </a:p>
        </p:txBody>
      </p:sp>
      <p:sp>
        <p:nvSpPr>
          <p:cNvPr id="12" name="오른쪽 화살표 11"/>
          <p:cNvSpPr/>
          <p:nvPr/>
        </p:nvSpPr>
        <p:spPr>
          <a:xfrm>
            <a:off x="6984089" y="5190529"/>
            <a:ext cx="48351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494220" y="4963528"/>
            <a:ext cx="46300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 smtClean="0"/>
              <a:t>SCREEN FAIL </a:t>
            </a:r>
            <a:r>
              <a:rPr lang="ko-KR" altLang="en-US" dirty="0" smtClean="0"/>
              <a:t>없는 신속한 화물 작업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 smtClean="0"/>
              <a:t>BUILD-UP </a:t>
            </a:r>
            <a:r>
              <a:rPr lang="ko-KR" altLang="en-US" dirty="0" smtClean="0"/>
              <a:t>화물 항공사 창고 즉시 입고 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 smtClean="0"/>
              <a:t>X-RAY </a:t>
            </a:r>
            <a:r>
              <a:rPr lang="ko-KR" altLang="en-US" dirty="0" smtClean="0"/>
              <a:t>를 활용한 운임 경쟁력 제고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항공운임 기준 </a:t>
            </a:r>
            <a:r>
              <a:rPr lang="en-US" altLang="ko-KR" sz="1000" dirty="0" smtClean="0"/>
              <a:t>50%</a:t>
            </a:r>
            <a:r>
              <a:rPr lang="ko-KR" altLang="en-US" sz="1000" dirty="0" smtClean="0"/>
              <a:t>에 준하는 비용을 차지하는 </a:t>
            </a:r>
            <a:r>
              <a:rPr lang="en-US" altLang="ko-KR" sz="1000" dirty="0" smtClean="0"/>
              <a:t>X-RAY </a:t>
            </a:r>
            <a:r>
              <a:rPr lang="ko-KR" altLang="en-US" sz="1000" dirty="0" smtClean="0"/>
              <a:t>운임 지원 방안 제공</a:t>
            </a:r>
            <a:r>
              <a:rPr lang="en-US" altLang="ko-KR" sz="10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    </a:t>
            </a:r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42" y="2035656"/>
            <a:ext cx="6223115" cy="426625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70522" y="4408944"/>
            <a:ext cx="2000847" cy="178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67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시설 장비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WAREHOUSE FACILITIES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37045" y="1603486"/>
            <a:ext cx="871296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200" b="1" dirty="0" smtClean="0"/>
              <a:t>REDUNDANCY SERVER SYSTEM  &amp; ALRAM SECURITY</a:t>
            </a:r>
            <a:r>
              <a:rPr lang="en-US" b="1" dirty="0" smtClean="0"/>
              <a:t> </a:t>
            </a:r>
          </a:p>
          <a:p>
            <a:pPr marL="285750" indent="-285750">
              <a:buFontTx/>
              <a:buChar char="-"/>
            </a:pPr>
            <a:endParaRPr lang="en-US" b="1" dirty="0"/>
          </a:p>
          <a:p>
            <a:r>
              <a:rPr lang="en-US" b="1" dirty="0" smtClean="0"/>
              <a:t>                              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101" y="2940347"/>
            <a:ext cx="4100580" cy="2622551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6178" y="3756359"/>
            <a:ext cx="1933114" cy="3157996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6840156" y="2069524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b="1" dirty="0" smtClean="0"/>
              <a:t>Dual Main Servers : </a:t>
            </a:r>
            <a:r>
              <a:rPr lang="ko-KR" altLang="en-US" b="1" dirty="0" smtClean="0">
                <a:ea typeface="돋움" pitchFamily="50" charset="-127"/>
              </a:rPr>
              <a:t>￡</a:t>
            </a:r>
            <a:r>
              <a:rPr lang="en-US" altLang="ko-KR" b="1" dirty="0" smtClean="0">
                <a:ea typeface="돋움" pitchFamily="50" charset="-127"/>
              </a:rPr>
              <a:t>40,000.00</a:t>
            </a:r>
            <a:r>
              <a:rPr lang="ko-KR" altLang="en-US" b="1" dirty="0" smtClean="0">
                <a:ea typeface="돋움" pitchFamily="50" charset="-127"/>
              </a:rPr>
              <a:t> </a:t>
            </a:r>
            <a:endParaRPr lang="en-US" altLang="ko-KR" b="1" dirty="0" smtClean="0"/>
          </a:p>
          <a:p>
            <a:r>
              <a:rPr lang="en-US" altLang="ko-KR" b="1" dirty="0" smtClean="0"/>
              <a:t>    </a:t>
            </a:r>
            <a:r>
              <a:rPr lang="en-US" altLang="ko-KR" dirty="0" smtClean="0"/>
              <a:t>HP Proliant DL380 G7 Base – Server &amp; Rack</a:t>
            </a:r>
          </a:p>
          <a:p>
            <a:endParaRPr lang="en-US" altLang="ko-KR" b="1" dirty="0" smtClean="0"/>
          </a:p>
          <a:p>
            <a:pPr marL="285750" indent="-285750">
              <a:buFontTx/>
              <a:buChar char="-"/>
            </a:pPr>
            <a:r>
              <a:rPr lang="en-US" altLang="ko-KR" b="1" dirty="0" smtClean="0"/>
              <a:t>High Performance</a:t>
            </a:r>
          </a:p>
          <a:p>
            <a:r>
              <a:rPr lang="en-US" altLang="ko-KR" b="1" dirty="0" smtClean="0"/>
              <a:t>    </a:t>
            </a:r>
            <a:r>
              <a:rPr lang="en-US" altLang="ko-KR" dirty="0" smtClean="0"/>
              <a:t>Window Server 2016 R2 &amp; MS SQL Server</a:t>
            </a:r>
          </a:p>
          <a:p>
            <a:endParaRPr lang="en-US" altLang="ko-KR" b="1" dirty="0" smtClean="0"/>
          </a:p>
          <a:p>
            <a:pPr marL="285750" indent="-285750">
              <a:buFontTx/>
              <a:buChar char="-"/>
            </a:pPr>
            <a:r>
              <a:rPr lang="en-US" altLang="ko-KR" b="1" dirty="0" smtClean="0"/>
              <a:t>SWIFT FIRE &amp; SECURITY SYSTEM</a:t>
            </a:r>
          </a:p>
          <a:p>
            <a:r>
              <a:rPr lang="en-US" altLang="ko-KR" b="1" dirty="0" smtClean="0"/>
              <a:t>    </a:t>
            </a:r>
            <a:r>
              <a:rPr lang="en-US" altLang="ko-KR" dirty="0" smtClean="0"/>
              <a:t>Reliable &amp; Stable Rapid Management</a:t>
            </a:r>
          </a:p>
          <a:p>
            <a:endParaRPr lang="en-US" altLang="ko-KR" b="1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7494220" y="4819592"/>
            <a:ext cx="46300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 smtClean="0"/>
              <a:t>OPERATORS</a:t>
            </a:r>
            <a:r>
              <a:rPr lang="ko-KR" altLang="en-US" dirty="0" smtClean="0"/>
              <a:t>의 실시간 작업 </a:t>
            </a:r>
            <a:r>
              <a:rPr lang="en-US" altLang="ko-KR" dirty="0" smtClean="0"/>
              <a:t>STORAGE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 smtClean="0"/>
              <a:t>Dual </a:t>
            </a:r>
            <a:r>
              <a:rPr lang="ko-KR" altLang="en-US" dirty="0" smtClean="0"/>
              <a:t>서버</a:t>
            </a:r>
            <a:r>
              <a:rPr lang="en-US" altLang="ko-KR" dirty="0" smtClean="0"/>
              <a:t> </a:t>
            </a:r>
            <a:r>
              <a:rPr lang="ko-KR" altLang="en-US" dirty="0" smtClean="0"/>
              <a:t>운용으로 영구적인 </a:t>
            </a:r>
            <a:r>
              <a:rPr lang="en-US" altLang="ko-KR" dirty="0" smtClean="0"/>
              <a:t>Data </a:t>
            </a:r>
            <a:r>
              <a:rPr lang="ko-KR" altLang="en-US" dirty="0" smtClean="0"/>
              <a:t>운영 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 smtClean="0"/>
              <a:t>보안업체와 연계된 안전한 서버 관리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</a:t>
            </a:r>
            <a:endParaRPr lang="ko-KR" altLang="en-US" dirty="0"/>
          </a:p>
        </p:txBody>
      </p:sp>
      <p:sp>
        <p:nvSpPr>
          <p:cNvPr id="22" name="오른쪽 화살표 21"/>
          <p:cNvSpPr/>
          <p:nvPr/>
        </p:nvSpPr>
        <p:spPr>
          <a:xfrm>
            <a:off x="6958688" y="5046599"/>
            <a:ext cx="46657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1695" y="1663888"/>
            <a:ext cx="2072592" cy="314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85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시설 장비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WAREHOUSE FACILITIES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37045" y="1603486"/>
            <a:ext cx="87129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smtClean="0"/>
              <a:t>OTHER FACILITIES </a:t>
            </a:r>
          </a:p>
          <a:p>
            <a:pPr marL="285750" indent="-285750">
              <a:buFontTx/>
              <a:buChar char="-"/>
            </a:pPr>
            <a:endParaRPr lang="en-US" b="1" dirty="0"/>
          </a:p>
          <a:p>
            <a:r>
              <a:rPr lang="en-US" b="1" dirty="0" smtClean="0"/>
              <a:t>                              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pic>
        <p:nvPicPr>
          <p:cNvPr id="13" name="Picture 10" descr="SSL1025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6026" y="2069870"/>
            <a:ext cx="3472843" cy="3158834"/>
          </a:xfrm>
          <a:prstGeom prst="rect">
            <a:avLst/>
          </a:prstGeom>
          <a:noFill/>
        </p:spPr>
      </p:pic>
      <p:pic>
        <p:nvPicPr>
          <p:cNvPr id="14" name="Picture 2" descr="C:\Users\SKCHOI\Desktop\20150706_13383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83" r="9876" b="10099"/>
          <a:stretch/>
        </p:blipFill>
        <p:spPr bwMode="auto">
          <a:xfrm>
            <a:off x="4127150" y="2069869"/>
            <a:ext cx="3628625" cy="315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056" y="3782291"/>
            <a:ext cx="4117835" cy="144641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056" y="2069869"/>
            <a:ext cx="4117835" cy="163760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16026" y="5378583"/>
            <a:ext cx="114958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    2 X Wrapping Machine                     2 </a:t>
            </a:r>
            <a:r>
              <a:rPr lang="en-US" b="1" dirty="0"/>
              <a:t>X </a:t>
            </a:r>
            <a:r>
              <a:rPr lang="en-US" b="1" dirty="0" smtClean="0"/>
              <a:t>Forklift                                Heavy Cargo Scale                            </a:t>
            </a:r>
            <a:endParaRPr lang="en-GB" b="1" dirty="0"/>
          </a:p>
          <a:p>
            <a:r>
              <a:rPr lang="en-US" dirty="0" smtClean="0"/>
              <a:t>    </a:t>
            </a:r>
          </a:p>
          <a:p>
            <a:endParaRPr lang="en-US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31272" y="5705832"/>
            <a:ext cx="3715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Automatic wrapping machine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002981" y="5695087"/>
            <a:ext cx="43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2 Forklifts can cover Heavy cargo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7810724" y="5696309"/>
            <a:ext cx="4713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Industrial scale can measure Max. 2 tons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74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인증 자격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PROFESSIONAL TRAINED STAFF &amp; CERTIFICATIONS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37044" y="1603486"/>
            <a:ext cx="115549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smtClean="0"/>
              <a:t>DG SPECIALIST                                         - NATIONAL AIR CARGO SECURITY &amp; X-RAY CERTI. </a:t>
            </a:r>
          </a:p>
          <a:p>
            <a:pPr marL="285750" indent="-285750">
              <a:buFontTx/>
              <a:buChar char="-"/>
            </a:pPr>
            <a:endParaRPr lang="en-US" b="1" dirty="0"/>
          </a:p>
          <a:p>
            <a:r>
              <a:rPr lang="en-US" b="1" dirty="0" smtClean="0"/>
              <a:t>                              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pic>
        <p:nvPicPr>
          <p:cNvPr id="15" name="Picture 2" descr="\\wtns\scannedfiles\peter\Page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39" y="2173046"/>
            <a:ext cx="2592288" cy="335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06" y="2173046"/>
            <a:ext cx="2805709" cy="348547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1739" y="5598376"/>
            <a:ext cx="53011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400" b="1" dirty="0" smtClean="0"/>
              <a:t>2 X Air freight DG Specialist                                               </a:t>
            </a:r>
          </a:p>
          <a:p>
            <a:pPr marL="285750" indent="-285750">
              <a:buFontTx/>
              <a:buChar char="-"/>
            </a:pPr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1 X Sea freight DG Specialist</a:t>
            </a:r>
          </a:p>
          <a:p>
            <a:pPr marL="285750" indent="-285750">
              <a:buFontTx/>
              <a:buChar char="-"/>
            </a:pPr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DG Specialists will give Professional Handling Solution</a:t>
            </a:r>
          </a:p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/>
              <a:t> </a:t>
            </a:r>
            <a:endParaRPr lang="en-US" dirty="0" smtClean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354" y="2036618"/>
            <a:ext cx="3020454" cy="3790604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553" y="2011680"/>
            <a:ext cx="2909454" cy="375735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009335" y="5601142"/>
            <a:ext cx="5894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400" b="1" dirty="0" smtClean="0"/>
              <a:t>All staff have Air Cargo Security &amp; X-RAY Screeners Certificate                                               </a:t>
            </a:r>
          </a:p>
          <a:p>
            <a:pPr marL="285750" indent="-285750">
              <a:buFontTx/>
              <a:buChar char="-"/>
            </a:pPr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Reliable &amp; Safe Cargo Management</a:t>
            </a:r>
          </a:p>
          <a:p>
            <a:pPr marL="285750" indent="-285750">
              <a:buFontTx/>
              <a:buChar char="-"/>
            </a:pPr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100%  Customer Satisfaction Guarantee</a:t>
            </a:r>
          </a:p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/>
              <a:t>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680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인증 자격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PROFESSIONAL TRAINED STAFF &amp; CERTIFICATIONS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37045" y="1603486"/>
            <a:ext cx="112071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smtClean="0"/>
              <a:t>PROFESSINAL CUSTOMS CLEARANCE                     - OFFICIAL MEMBER OF IATA IN UK </a:t>
            </a:r>
          </a:p>
          <a:p>
            <a:pPr marL="285750" indent="-285750">
              <a:buFontTx/>
              <a:buChar char="-"/>
            </a:pPr>
            <a:endParaRPr lang="en-US" b="1" dirty="0"/>
          </a:p>
          <a:p>
            <a:r>
              <a:rPr lang="en-US" b="1" dirty="0" smtClean="0"/>
              <a:t>                              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20" y="2176846"/>
            <a:ext cx="4777949" cy="332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61739" y="5523070"/>
            <a:ext cx="53011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400" b="1" dirty="0" smtClean="0"/>
              <a:t>Directly Connected to APO/SEA PORT SYSTEM                                               </a:t>
            </a:r>
          </a:p>
          <a:p>
            <a:r>
              <a:rPr lang="en-US" sz="1400" b="1" dirty="0" smtClean="0"/>
              <a:t>     : ASM Gems Program</a:t>
            </a:r>
          </a:p>
          <a:p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Deferment Account </a:t>
            </a:r>
          </a:p>
          <a:p>
            <a:r>
              <a:rPr lang="en-US" sz="1400" b="1" dirty="0" smtClean="0"/>
              <a:t>     : Bank Account for Duty/Vat Direct Payment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915" y="2054711"/>
            <a:ext cx="5873678" cy="344244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991726" y="5517528"/>
            <a:ext cx="60157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400" b="1" dirty="0" smtClean="0"/>
              <a:t>Eligible for management with authorized member airlines                                              </a:t>
            </a:r>
          </a:p>
          <a:p>
            <a:r>
              <a:rPr lang="en-US" sz="1400" b="1" dirty="0" smtClean="0"/>
              <a:t>     </a:t>
            </a:r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Providing various service destinations with airlines cooperation </a:t>
            </a:r>
          </a:p>
        </p:txBody>
      </p:sp>
    </p:spTree>
    <p:extLst>
      <p:ext uri="{BB962C8B-B14F-4D97-AF65-F5344CB8AC3E}">
        <p14:creationId xmlns:p14="http://schemas.microsoft.com/office/powerpoint/2010/main" val="233971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600" dirty="0"/>
              <a:t> </a:t>
            </a:r>
            <a:r>
              <a:rPr lang="en-US" altLang="ko-KR" sz="3600" dirty="0" smtClean="0"/>
              <a:t>S-LOGIBIS (UK) LTD </a:t>
            </a:r>
            <a:r>
              <a:rPr lang="ko-KR" altLang="en-US" sz="3600" dirty="0" smtClean="0"/>
              <a:t>인증 자격</a:t>
            </a:r>
            <a:endParaRPr lang="ko-KR" altLang="en-US" sz="3600" dirty="0"/>
          </a:p>
        </p:txBody>
      </p:sp>
      <p:pic>
        <p:nvPicPr>
          <p:cNvPr id="6" name="Picture 1" descr="https://lh5.googleusercontent.com/-UD-3YdMIRIQ/UfAFJOSsHcI/AAAAAAAAABs/OLxk-1uvmVI/s192/image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534" y="6301913"/>
            <a:ext cx="1694989" cy="5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8764" y="1230282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 smtClean="0"/>
              <a:t>OTHER CERTIFICATIONS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0" name="AutoShape 2" descr="통관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19667" y="1603486"/>
            <a:ext cx="1112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smtClean="0"/>
              <a:t>FIATA MEMBERSHIP                                           - GLOBAL PARTNERS NETWORKS </a:t>
            </a:r>
          </a:p>
          <a:p>
            <a:pPr marL="285750" indent="-285750">
              <a:buFontTx/>
              <a:buChar char="-"/>
            </a:pPr>
            <a:endParaRPr lang="en-US" b="1" dirty="0"/>
          </a:p>
          <a:p>
            <a:r>
              <a:rPr lang="en-US" b="1" dirty="0" smtClean="0"/>
              <a:t>                              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35" y="2036619"/>
            <a:ext cx="4274931" cy="348645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850" y="2036619"/>
            <a:ext cx="4711617" cy="348645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218850" y="5517528"/>
            <a:ext cx="5301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400" b="1" dirty="0" smtClean="0"/>
              <a:t>New Leading Global Partners Networks  (60 Countries)                                              </a:t>
            </a:r>
          </a:p>
          <a:p>
            <a:r>
              <a:rPr lang="en-US" sz="1400" b="1" dirty="0" smtClean="0"/>
              <a:t>     </a:t>
            </a:r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Mutual Business Cooperation &amp; Sharing Network SVC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9536" y="5513512"/>
            <a:ext cx="55746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400" b="1" dirty="0" smtClean="0"/>
              <a:t>Strick Compliance with FIATA regulations &amp; philosophy                                             </a:t>
            </a:r>
          </a:p>
          <a:p>
            <a:r>
              <a:rPr lang="en-US" sz="1400" b="1" dirty="0" smtClean="0"/>
              <a:t>     </a:t>
            </a:r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Continuous updating AIR &amp; SEA freight Standards &amp; Rules</a:t>
            </a:r>
          </a:p>
        </p:txBody>
      </p:sp>
    </p:spTree>
    <p:extLst>
      <p:ext uri="{BB962C8B-B14F-4D97-AF65-F5344CB8AC3E}">
        <p14:creationId xmlns:p14="http://schemas.microsoft.com/office/powerpoint/2010/main" val="400141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2006</TotalTime>
  <Words>893</Words>
  <Application>Microsoft Office PowerPoint</Application>
  <PresentationFormat>Custom</PresentationFormat>
  <Paragraphs>229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테마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moris kim</dc:creator>
  <cp:lastModifiedBy>ethanlee</cp:lastModifiedBy>
  <cp:revision>114</cp:revision>
  <cp:lastPrinted>2017-09-14T04:11:48Z</cp:lastPrinted>
  <dcterms:created xsi:type="dcterms:W3CDTF">2017-08-28T04:07:11Z</dcterms:created>
  <dcterms:modified xsi:type="dcterms:W3CDTF">2017-10-27T13:06:20Z</dcterms:modified>
</cp:coreProperties>
</file>